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2" r:id="rId3"/>
    <p:sldId id="284" r:id="rId4"/>
    <p:sldId id="285" r:id="rId5"/>
    <p:sldId id="264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0B3"/>
    <a:srgbClr val="FF5050"/>
    <a:srgbClr val="FF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E6CCD-2188-46E0-A7A5-69F36C832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1B6F1-FA7F-46B6-992F-EB0022F8C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D4FBA1-F82A-429D-8EBF-436BAD62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AB0B4-F160-4CF6-A8F6-1D6B1C1CB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D3A13-E004-4CEE-8FC9-740E52AF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8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10C7B-5BF0-46B1-9D0A-23708BD4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37CB1F-D5AD-4D9F-BCD9-3C1D4CD4E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B41C8-F9E3-4982-825D-8A280967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97760-7FA0-4EE4-9E04-DF4B7392D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DD531-4CF3-41C8-9E7A-AEC86BD3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2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CAA84F-C652-476A-9EA6-A6129FFF4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EA6898-CB9A-4378-BA99-866F425A1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0D995-A4AE-429B-9921-5E120FCFE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6F9CB-FE9C-4ED7-A90C-41021125E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85C5F2-06B5-4D1B-8353-E897048F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9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BFDE8-1F31-4D1F-969F-0AE73E2A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AE2A20-31B7-483A-9EE5-D4AB8F4F5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F820E-3771-42DB-BE02-E8709055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B5EF0-4843-4F49-B3B0-6C299EA37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C0D081-104E-400A-8052-D9F0394E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4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DC3F2-C588-4F03-ABDC-F0549E82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2C0C78-93CC-4501-9087-EB53E62C4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727F0-C5FB-4D30-9C48-7D8F1367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6FEBF-EE14-4F19-95AC-F7407BB8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37CAA-F5F5-46D4-982D-D6C70703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8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104A2-2A69-415A-BF66-F97DBEB0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188D4-79C8-4D8C-A46C-9C92210DB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A37C46-AA43-48B9-9DA5-84EF6D74F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786218-E937-47FA-8750-15486842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580850-0004-47D6-8C54-5F4A62CE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69AF4B-6370-43F7-964E-165BF69B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86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EBD7B-8A75-4C3F-870D-A4D9BC7A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508545-5B09-4917-9762-E16AF5176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ECB30F-7506-4217-ACA3-D10E54E09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0490E4-7106-47A8-B7BD-D807903EB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B4781F-D7DC-48DA-B90E-E3E66C756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9B760E-D3F8-4EED-9B0C-3120DF9B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BEC1AC-03AE-4F01-ABEE-BF42C1D8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C3F20-02CC-4A94-86D1-99BF7DFA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0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4B44D-05E9-4872-A4D6-5F2CA012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349B3B-20CC-464B-8039-2CD9DFA0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3C6067-61AC-41D5-961F-784BC8A8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9C732-F8C6-4618-A5D5-6633099B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34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ABAF64-BC2A-4C1A-899F-6048A393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7D2196-A294-409B-A141-AE556526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0968F-07E4-4813-BB70-E4F75AB0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95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024FE-97C2-4FBC-B211-ECB7E3357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55696-21DE-436E-B7C0-0A530851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C5646-5986-458D-8660-F8B90AC30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1B99F7-A63D-4695-90DD-C5BD96C4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0A49D3-9F75-4282-BC9F-2254A85A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5672D-6010-4649-9760-761FAE2F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3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F89B0-F7D6-4751-8D5E-D7BFBCFB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24993B-91C5-4A83-9E74-2A1153CCC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0E2339-3ADA-4EE4-BBA4-AD9F3430D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8ABEF7-310F-4BB7-AE82-C0687294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B169BC-6916-4476-A278-0165565CE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4BA671-BDE1-4985-8D21-69A6081C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3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9CCA08-68CE-450A-A687-C02FC4B1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688901-1D9C-4ACC-8006-520E025EC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13F58-2C73-4DBE-8C8F-39036B517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E0799-FCB1-4CE4-B1D9-D4329EB8D3B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97502-5416-4C4B-8459-7C41B864E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C75872-7415-4B21-97A3-3E68361CC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97C8C-ADC2-4A1A-B1EA-FD695BAC2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6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783C84A3-4541-4888-9824-1B864904D9D0}"/>
              </a:ext>
            </a:extLst>
          </p:cNvPr>
          <p:cNvGrpSpPr/>
          <p:nvPr/>
        </p:nvGrpSpPr>
        <p:grpSpPr>
          <a:xfrm>
            <a:off x="-1432574" y="59825"/>
            <a:ext cx="14343065" cy="6947898"/>
            <a:chOff x="472434" y="-172926"/>
            <a:chExt cx="6706492" cy="324868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05402A4-61B2-42B7-B592-EDD8F0319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0" t="2725" r="-11331" b="44259"/>
            <a:stretch/>
          </p:blipFill>
          <p:spPr>
            <a:xfrm>
              <a:off x="472434" y="-87502"/>
              <a:ext cx="5623565" cy="316325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568B09D-7236-4893-8A17-89A49FCE2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13" y="-172926"/>
              <a:ext cx="2742813" cy="3248679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0921C76-C18A-4BE6-9B56-E1CC6270F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8740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sz="8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언어</a:t>
            </a:r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D1474-6E9F-4FF8-9DB9-42EAD9B5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37417"/>
            <a:ext cx="9144000" cy="80312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2013182024 </a:t>
            </a:r>
            <a:r>
              <a:rPr lang="ko-KR" altLang="en-US" dirty="0">
                <a:solidFill>
                  <a:schemeClr val="bg1"/>
                </a:solidFill>
              </a:rPr>
              <a:t>송민수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2013182018 </a:t>
            </a:r>
            <a:r>
              <a:rPr lang="ko-KR" altLang="en-US" dirty="0">
                <a:solidFill>
                  <a:schemeClr val="bg1"/>
                </a:solidFill>
              </a:rPr>
              <a:t>박민욱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5ABB-41CD-4B4E-AB68-C6C6DE6CF480}"/>
              </a:ext>
            </a:extLst>
          </p:cNvPr>
          <p:cNvSpPr txBox="1"/>
          <p:nvPr/>
        </p:nvSpPr>
        <p:spPr>
          <a:xfrm>
            <a:off x="5952227" y="6532760"/>
            <a:ext cx="623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2">
                    <a:lumMod val="75000"/>
                  </a:schemeClr>
                </a:solidFill>
              </a:rPr>
              <a:t>pptx</a:t>
            </a:r>
            <a:r>
              <a:rPr lang="ko-KR" altLang="en-US" sz="14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400" i="1" dirty="0">
                <a:solidFill>
                  <a:schemeClr val="bg2">
                    <a:lumMod val="75000"/>
                  </a:schemeClr>
                </a:solidFill>
              </a:rPr>
              <a:t>file </a:t>
            </a:r>
            <a:r>
              <a:rPr lang="ko-KR" altLang="en-US" sz="1400" i="1" dirty="0">
                <a:solidFill>
                  <a:schemeClr val="bg2">
                    <a:lumMod val="75000"/>
                  </a:schemeClr>
                </a:solidFill>
              </a:rPr>
              <a:t>무단수정</a:t>
            </a:r>
            <a:r>
              <a:rPr lang="en-US" altLang="ko-KR" sz="1400" i="1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400" i="1" dirty="0">
                <a:solidFill>
                  <a:schemeClr val="bg2">
                    <a:lumMod val="75000"/>
                  </a:schemeClr>
                </a:solidFill>
              </a:rPr>
              <a:t>배포금지 </a:t>
            </a:r>
            <a:r>
              <a:rPr lang="en-US" altLang="ko-KR" sz="1400" i="1" dirty="0">
                <a:solidFill>
                  <a:schemeClr val="bg2">
                    <a:lumMod val="75000"/>
                  </a:schemeClr>
                </a:solidFill>
              </a:rPr>
              <a:t>Copyright©2019 Team ‘PS’ All rights reserved</a:t>
            </a:r>
            <a:endParaRPr lang="ko-KR" altLang="en-US" sz="14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E9D0FC17-4DC2-49B4-B482-DC4E696E8460}"/>
              </a:ext>
            </a:extLst>
          </p:cNvPr>
          <p:cNvSpPr txBox="1">
            <a:spLocks/>
          </p:cNvSpPr>
          <p:nvPr/>
        </p:nvSpPr>
        <p:spPr>
          <a:xfrm>
            <a:off x="1524000" y="208351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4400" b="1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텀프로젝트</a:t>
            </a:r>
            <a:r>
              <a:rPr lang="ko-KR" altLang="en-US" sz="44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최종발표</a:t>
            </a: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8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4E11D5A6-D09B-42DD-8616-63205D34F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A0F66D53-54A8-4457-BB41-282AF3BB6E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467785"/>
              </p:ext>
            </p:extLst>
          </p:nvPr>
        </p:nvGraphicFramePr>
        <p:xfrm>
          <a:off x="0" y="1"/>
          <a:ext cx="1371064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r:id="rId4" imgW="24380640" imgH="12088800" progId="">
                  <p:embed/>
                </p:oleObj>
              </mc:Choice>
              <mc:Fallback>
                <p:oleObj r:id="rId4" imgW="24380640" imgH="12088800" progId="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065ECEB-A37F-4788-90A1-099BDAAD14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13710646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10160000" y="0"/>
            <a:ext cx="2032000" cy="8013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73F6-367A-450E-9C6A-1C9206AED426}"/>
              </a:ext>
            </a:extLst>
          </p:cNvPr>
          <p:cNvSpPr txBox="1"/>
          <p:nvPr/>
        </p:nvSpPr>
        <p:spPr>
          <a:xfrm>
            <a:off x="5426830" y="1417739"/>
            <a:ext cx="40946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배포 파일 준비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distutils</a:t>
            </a: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 </a:t>
            </a: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15~16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DDE7C-D1FD-4ABD-BFB5-79A66325FCB5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2226378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9A0EBF-CE53-48EA-8CF6-318EF85FE62F}"/>
              </a:ext>
            </a:extLst>
          </p:cNvPr>
          <p:cNvGrpSpPr/>
          <p:nvPr/>
        </p:nvGrpSpPr>
        <p:grpSpPr>
          <a:xfrm>
            <a:off x="2345763" y="1419173"/>
            <a:ext cx="7500474" cy="3633291"/>
            <a:chOff x="472434" y="-172926"/>
            <a:chExt cx="6706492" cy="324868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1AC6AE3-6194-46F5-A7A8-0C0C5F8F3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0" t="2725" r="-11331" b="44259"/>
            <a:stretch/>
          </p:blipFill>
          <p:spPr>
            <a:xfrm>
              <a:off x="472434" y="-87502"/>
              <a:ext cx="5623565" cy="3163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B10A899-CCD7-4090-8175-6F1AFEC2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13" y="-172926"/>
              <a:ext cx="2742813" cy="3248679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694736-EF9F-4860-9FD2-8664BA0137C0}"/>
                </a:ext>
              </a:extLst>
            </p:cNvPr>
            <p:cNvGrpSpPr/>
            <p:nvPr/>
          </p:nvGrpSpPr>
          <p:grpSpPr>
            <a:xfrm>
              <a:off x="1157655" y="861292"/>
              <a:ext cx="5659825" cy="2133952"/>
              <a:chOff x="1501792" y="2362024"/>
              <a:chExt cx="5659825" cy="2133952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6A7B3F24-0F81-40D2-ABE3-5729F49D0D45}"/>
                  </a:ext>
                </a:extLst>
              </p:cNvPr>
              <p:cNvSpPr/>
              <p:nvPr/>
            </p:nvSpPr>
            <p:spPr>
              <a:xfrm>
                <a:off x="3521761" y="2362025"/>
                <a:ext cx="3639856" cy="2133951"/>
              </a:xfrm>
              <a:custGeom>
                <a:avLst/>
                <a:gdLst>
                  <a:gd name="connsiteX0" fmla="*/ 2005202 w 2836761"/>
                  <a:gd name="connsiteY0" fmla="*/ 0 h 1663118"/>
                  <a:gd name="connsiteX1" fmla="*/ 2836761 w 2836761"/>
                  <a:gd name="connsiteY1" fmla="*/ 831559 h 1663118"/>
                  <a:gd name="connsiteX2" fmla="*/ 2005202 w 2836761"/>
                  <a:gd name="connsiteY2" fmla="*/ 1663118 h 1663118"/>
                  <a:gd name="connsiteX3" fmla="*/ 1315660 w 2836761"/>
                  <a:gd name="connsiteY3" fmla="*/ 1296492 h 1663118"/>
                  <a:gd name="connsiteX4" fmla="*/ 1261451 w 2836761"/>
                  <a:gd name="connsiteY4" fmla="*/ 1196618 h 1663118"/>
                  <a:gd name="connsiteX5" fmla="*/ 1144842 w 2836761"/>
                  <a:gd name="connsiteY5" fmla="*/ 1077797 h 1663118"/>
                  <a:gd name="connsiteX6" fmla="*/ 628671 w 2836761"/>
                  <a:gd name="connsiteY6" fmla="*/ 901817 h 1663118"/>
                  <a:gd name="connsiteX7" fmla="*/ 85839 w 2836761"/>
                  <a:gd name="connsiteY7" fmla="*/ 1100227 h 1663118"/>
                  <a:gd name="connsiteX8" fmla="*/ 0 w 2836761"/>
                  <a:gd name="connsiteY8" fmla="*/ 1192032 h 1663118"/>
                  <a:gd name="connsiteX9" fmla="*/ 15417 w 2836761"/>
                  <a:gd name="connsiteY9" fmla="*/ 1163628 h 1663118"/>
                  <a:gd name="connsiteX10" fmla="*/ 80765 w 2836761"/>
                  <a:gd name="connsiteY10" fmla="*/ 839948 h 1663118"/>
                  <a:gd name="connsiteX11" fmla="*/ 15417 w 2836761"/>
                  <a:gd name="connsiteY11" fmla="*/ 516268 h 1663118"/>
                  <a:gd name="connsiteX12" fmla="*/ 1 w 2836761"/>
                  <a:gd name="connsiteY12" fmla="*/ 487867 h 1663118"/>
                  <a:gd name="connsiteX13" fmla="*/ 85839 w 2836761"/>
                  <a:gd name="connsiteY13" fmla="*/ 579671 h 1663118"/>
                  <a:gd name="connsiteX14" fmla="*/ 628671 w 2836761"/>
                  <a:gd name="connsiteY14" fmla="*/ 778080 h 1663118"/>
                  <a:gd name="connsiteX15" fmla="*/ 1144842 w 2836761"/>
                  <a:gd name="connsiteY15" fmla="*/ 602100 h 1663118"/>
                  <a:gd name="connsiteX16" fmla="*/ 1241073 w 2836761"/>
                  <a:gd name="connsiteY16" fmla="*/ 504044 h 1663118"/>
                  <a:gd name="connsiteX17" fmla="*/ 1315660 w 2836761"/>
                  <a:gd name="connsiteY17" fmla="*/ 366627 h 1663118"/>
                  <a:gd name="connsiteX18" fmla="*/ 2005202 w 2836761"/>
                  <a:gd name="connsiteY18" fmla="*/ 0 h 166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6761" h="1663118">
                    <a:moveTo>
                      <a:pt x="2005202" y="0"/>
                    </a:moveTo>
                    <a:cubicBezTo>
                      <a:pt x="2464459" y="0"/>
                      <a:pt x="2836761" y="372302"/>
                      <a:pt x="2836761" y="831559"/>
                    </a:cubicBezTo>
                    <a:cubicBezTo>
                      <a:pt x="2836761" y="1290816"/>
                      <a:pt x="2464459" y="1663118"/>
                      <a:pt x="2005202" y="1663118"/>
                    </a:cubicBezTo>
                    <a:cubicBezTo>
                      <a:pt x="1718166" y="1663118"/>
                      <a:pt x="1465098" y="1517688"/>
                      <a:pt x="1315660" y="1296492"/>
                    </a:cubicBezTo>
                    <a:lnTo>
                      <a:pt x="1261451" y="1196618"/>
                    </a:lnTo>
                    <a:lnTo>
                      <a:pt x="1144842" y="1077797"/>
                    </a:lnTo>
                    <a:cubicBezTo>
                      <a:pt x="1008512" y="968458"/>
                      <a:pt x="827411" y="901817"/>
                      <a:pt x="628671" y="901817"/>
                    </a:cubicBezTo>
                    <a:cubicBezTo>
                      <a:pt x="416682" y="901817"/>
                      <a:pt x="224762" y="977639"/>
                      <a:pt x="85839" y="1100227"/>
                    </a:cubicBezTo>
                    <a:lnTo>
                      <a:pt x="0" y="1192032"/>
                    </a:lnTo>
                    <a:lnTo>
                      <a:pt x="15417" y="1163628"/>
                    </a:lnTo>
                    <a:cubicBezTo>
                      <a:pt x="57496" y="1064142"/>
                      <a:pt x="80765" y="954762"/>
                      <a:pt x="80765" y="839948"/>
                    </a:cubicBezTo>
                    <a:cubicBezTo>
                      <a:pt x="80765" y="725134"/>
                      <a:pt x="57496" y="615754"/>
                      <a:pt x="15417" y="516268"/>
                    </a:cubicBezTo>
                    <a:lnTo>
                      <a:pt x="1" y="487867"/>
                    </a:lnTo>
                    <a:lnTo>
                      <a:pt x="85839" y="579671"/>
                    </a:lnTo>
                    <a:cubicBezTo>
                      <a:pt x="224762" y="702258"/>
                      <a:pt x="416682" y="778080"/>
                      <a:pt x="628671" y="778080"/>
                    </a:cubicBezTo>
                    <a:cubicBezTo>
                      <a:pt x="827411" y="778080"/>
                      <a:pt x="1008512" y="711440"/>
                      <a:pt x="1144842" y="602100"/>
                    </a:cubicBezTo>
                    <a:lnTo>
                      <a:pt x="1241073" y="504044"/>
                    </a:lnTo>
                    <a:lnTo>
                      <a:pt x="1315660" y="366627"/>
                    </a:lnTo>
                    <a:cubicBezTo>
                      <a:pt x="1465098" y="145431"/>
                      <a:pt x="1718166" y="0"/>
                      <a:pt x="200520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D80F75A-95EF-40DD-A03E-706230CBB7FE}"/>
                  </a:ext>
                </a:extLst>
              </p:cNvPr>
              <p:cNvSpPr/>
              <p:nvPr/>
            </p:nvSpPr>
            <p:spPr>
              <a:xfrm>
                <a:off x="1501792" y="2362024"/>
                <a:ext cx="2133951" cy="21339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072C1BD-1ECB-4091-8776-AB179D202E94}"/>
                  </a:ext>
                </a:extLst>
              </p:cNvPr>
              <p:cNvSpPr/>
              <p:nvPr/>
            </p:nvSpPr>
            <p:spPr>
              <a:xfrm>
                <a:off x="1754547" y="2614778"/>
                <a:ext cx="1628439" cy="16284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E1EFE19-1F56-48F3-B113-E54AF003B664}"/>
                  </a:ext>
                </a:extLst>
              </p:cNvPr>
              <p:cNvSpPr/>
              <p:nvPr/>
            </p:nvSpPr>
            <p:spPr>
              <a:xfrm>
                <a:off x="5281780" y="2614778"/>
                <a:ext cx="1628439" cy="16284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5BE3ECBD-C716-41A3-B6A0-80CCD96A1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053" y="2681284"/>
                <a:ext cx="1495425" cy="1495425"/>
              </a:xfrm>
              <a:prstGeom prst="rect">
                <a:avLst/>
              </a:prstGeom>
              <a:effectLst>
                <a:softEdge rad="228600"/>
              </a:effectLst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196CD574-E457-4768-A09C-B4CCB3BBD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3282" y="2682709"/>
                <a:ext cx="1494000" cy="1494000"/>
              </a:xfrm>
              <a:prstGeom prst="rect">
                <a:avLst/>
              </a:prstGeom>
              <a:effectLst>
                <a:softEdge rad="203200"/>
              </a:effectLst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E5C068-2EEF-4FDC-BB08-C56A28F260B9}"/>
              </a:ext>
            </a:extLst>
          </p:cNvPr>
          <p:cNvGrpSpPr/>
          <p:nvPr/>
        </p:nvGrpSpPr>
        <p:grpSpPr>
          <a:xfrm>
            <a:off x="3196792" y="273190"/>
            <a:ext cx="5798416" cy="1107996"/>
            <a:chOff x="8204433" y="75501"/>
            <a:chExt cx="3896339" cy="110799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11C635-0029-4751-8914-8F255028A62D}"/>
                </a:ext>
              </a:extLst>
            </p:cNvPr>
            <p:cNvSpPr txBox="1"/>
            <p:nvPr/>
          </p:nvSpPr>
          <p:spPr>
            <a:xfrm>
              <a:off x="8204433" y="75501"/>
              <a:ext cx="38963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</a:t>
              </a:r>
              <a:r>
                <a:rPr lang="ko-KR" altLang="en-US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구현 기능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66C2629-7384-4DE6-B268-C5C52761BCBD}"/>
                </a:ext>
              </a:extLst>
            </p:cNvPr>
            <p:cNvCxnSpPr/>
            <p:nvPr/>
          </p:nvCxnSpPr>
          <p:spPr>
            <a:xfrm>
              <a:off x="8295661" y="1107996"/>
              <a:ext cx="3714750" cy="0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99E1FA7-4D45-4AA9-B4B1-1028DDA8B873}"/>
              </a:ext>
            </a:extLst>
          </p:cNvPr>
          <p:cNvSpPr txBox="1"/>
          <p:nvPr/>
        </p:nvSpPr>
        <p:spPr>
          <a:xfrm>
            <a:off x="2837565" y="5335141"/>
            <a:ext cx="3258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1.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로딩씬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추가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알파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블렌딩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추가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씬 전환 애니메이션 추가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승률 그래프 애니메이션 추가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4.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배경 애니메이션 추가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A5A64-570B-42DA-84B7-F050F4147948}"/>
              </a:ext>
            </a:extLst>
          </p:cNvPr>
          <p:cNvSpPr txBox="1"/>
          <p:nvPr/>
        </p:nvSpPr>
        <p:spPr>
          <a:xfrm>
            <a:off x="6096000" y="5335139"/>
            <a:ext cx="3258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5.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distutils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배포 파일 작성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6. C/C++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연동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7.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텔레그램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연동 문자열 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C9F88E-0CFB-457A-8A2F-D47CF3E6BDE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A8B2050-6167-4F67-993E-27FE44F2C9D3}"/>
                </a:ext>
              </a:extLst>
            </p:cNvPr>
            <p:cNvSpPr/>
            <p:nvPr/>
          </p:nvSpPr>
          <p:spPr>
            <a:xfrm>
              <a:off x="0" y="0"/>
              <a:ext cx="12192000" cy="37322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598F34-B5DA-4139-8CB0-CB45C11FBC0A}"/>
                </a:ext>
              </a:extLst>
            </p:cNvPr>
            <p:cNvSpPr/>
            <p:nvPr/>
          </p:nvSpPr>
          <p:spPr>
            <a:xfrm>
              <a:off x="0" y="6484778"/>
              <a:ext cx="12192000" cy="37322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83385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6F9F975-B442-4A1B-A2F5-CADC9FA3DB4E}"/>
              </a:ext>
            </a:extLst>
          </p:cNvPr>
          <p:cNvGrpSpPr/>
          <p:nvPr/>
        </p:nvGrpSpPr>
        <p:grpSpPr>
          <a:xfrm>
            <a:off x="3196792" y="273190"/>
            <a:ext cx="5798416" cy="1107996"/>
            <a:chOff x="8204433" y="75501"/>
            <a:chExt cx="3896339" cy="1107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98DC10-B8A1-444C-83EC-7B927B0149CD}"/>
                </a:ext>
              </a:extLst>
            </p:cNvPr>
            <p:cNvSpPr txBox="1"/>
            <p:nvPr/>
          </p:nvSpPr>
          <p:spPr>
            <a:xfrm>
              <a:off x="8204433" y="75501"/>
              <a:ext cx="38963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Github</a:t>
              </a:r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insight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35A4A29-5ACA-4C7E-929D-30F392DF97F8}"/>
                </a:ext>
              </a:extLst>
            </p:cNvPr>
            <p:cNvCxnSpPr/>
            <p:nvPr/>
          </p:nvCxnSpPr>
          <p:spPr>
            <a:xfrm>
              <a:off x="8295661" y="1107996"/>
              <a:ext cx="3714750" cy="0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C0C40023-85B6-4B1C-A112-1B78992B80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293110"/>
              </p:ext>
            </p:extLst>
          </p:nvPr>
        </p:nvGraphicFramePr>
        <p:xfrm>
          <a:off x="1423194" y="1710733"/>
          <a:ext cx="9345612" cy="486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3" imgW="9345960" imgH="4863240" progId="">
                  <p:embed/>
                </p:oleObj>
              </mc:Choice>
              <mc:Fallback>
                <p:oleObj r:id="rId3" imgW="9345960" imgH="4863240" progId="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177ADD04-510B-4041-A895-AB6AF0CAB5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3194" y="1710733"/>
                        <a:ext cx="9345612" cy="486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165CA1-C1D8-4D76-84F0-84529EEEBD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9935006-8F3C-46AA-AC7F-81DD10963167}"/>
                </a:ext>
              </a:extLst>
            </p:cNvPr>
            <p:cNvSpPr/>
            <p:nvPr/>
          </p:nvSpPr>
          <p:spPr>
            <a:xfrm>
              <a:off x="0" y="0"/>
              <a:ext cx="12192000" cy="37322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DF7F3A8-3A0C-40D4-9D6F-5B69FAE01AB4}"/>
                </a:ext>
              </a:extLst>
            </p:cNvPr>
            <p:cNvSpPr/>
            <p:nvPr/>
          </p:nvSpPr>
          <p:spPr>
            <a:xfrm>
              <a:off x="0" y="6484778"/>
              <a:ext cx="12192000" cy="37322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74288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84C7CF3-A5DA-4B30-8A53-DD90EA10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0" t="2725" r="-11331" b="44259"/>
          <a:stretch/>
        </p:blipFill>
        <p:spPr>
          <a:xfrm>
            <a:off x="-1722384" y="118694"/>
            <a:ext cx="12536564" cy="705181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6F9F975-B442-4A1B-A2F5-CADC9FA3DB4E}"/>
              </a:ext>
            </a:extLst>
          </p:cNvPr>
          <p:cNvGrpSpPr/>
          <p:nvPr/>
        </p:nvGrpSpPr>
        <p:grpSpPr>
          <a:xfrm>
            <a:off x="3196792" y="273190"/>
            <a:ext cx="5798416" cy="1107996"/>
            <a:chOff x="8204433" y="75501"/>
            <a:chExt cx="3896339" cy="1107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98DC10-B8A1-444C-83EC-7B927B0149CD}"/>
                </a:ext>
              </a:extLst>
            </p:cNvPr>
            <p:cNvSpPr txBox="1"/>
            <p:nvPr/>
          </p:nvSpPr>
          <p:spPr>
            <a:xfrm>
              <a:off x="8204433" y="75501"/>
              <a:ext cx="38963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총 구현기능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35A4A29-5ACA-4C7E-929D-30F392DF97F8}"/>
                </a:ext>
              </a:extLst>
            </p:cNvPr>
            <p:cNvCxnSpPr>
              <a:cxnSpLocks/>
            </p:cNvCxnSpPr>
            <p:nvPr/>
          </p:nvCxnSpPr>
          <p:spPr>
            <a:xfrm>
              <a:off x="8752335" y="1107996"/>
              <a:ext cx="2808896" cy="0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92F933-557F-43F4-932D-2412B8AE3726}"/>
              </a:ext>
            </a:extLst>
          </p:cNvPr>
          <p:cNvSpPr txBox="1"/>
          <p:nvPr/>
        </p:nvSpPr>
        <p:spPr>
          <a:xfrm>
            <a:off x="3883354" y="1462937"/>
            <a:ext cx="4425291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던전 앤 파이터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아이템 데이터베이스 內 검색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검색 옵션 선택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종류에 따른 분류 검색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상세정보 출력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경매장 실시간 연동 </a:t>
            </a:r>
            <a:r>
              <a:rPr lang="ko-KR" altLang="en-US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검색</a:t>
            </a:r>
            <a:endParaRPr lang="en-US" altLang="ko-KR" sz="1400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경매장 가격 </a:t>
            </a:r>
            <a:r>
              <a:rPr lang="ko-KR" altLang="en-US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정렬</a:t>
            </a:r>
            <a:endParaRPr lang="en-US" altLang="ko-KR" sz="1400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Gmail </a:t>
            </a:r>
            <a:r>
              <a:rPr lang="ko-KR" altLang="en-US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전송</a:t>
            </a:r>
            <a:endParaRPr lang="en-US" altLang="ko-KR" sz="1400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배경 애니메이션 및 출력보드 애니메이션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C++ </a:t>
            </a:r>
            <a:r>
              <a:rPr lang="ko-KR" altLang="en-US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연동</a:t>
            </a:r>
            <a:endParaRPr lang="en-US" altLang="ko-KR" sz="1400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배포 파일 작성</a:t>
            </a:r>
            <a:endParaRPr lang="en-US" altLang="ko-KR" sz="1400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아이템 아이콘 그림출력</a:t>
            </a:r>
            <a:endParaRPr lang="en-US" altLang="ko-KR" sz="1400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rgbClr val="FFABA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 </a:t>
            </a:r>
            <a:r>
              <a:rPr lang="en-US" altLang="ko-KR" dirty="0">
                <a:solidFill>
                  <a:srgbClr val="FFABA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이름 </a:t>
            </a:r>
            <a:r>
              <a:rPr lang="ko-KR" altLang="en-US" sz="1400" dirty="0">
                <a:solidFill>
                  <a:srgbClr val="FF5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endParaRPr lang="en-US" altLang="ko-KR" sz="1400" dirty="0">
              <a:solidFill>
                <a:srgbClr val="FF5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챌린저 리그 상위 유저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 </a:t>
            </a:r>
            <a:r>
              <a:rPr lang="ko-KR" altLang="en-US" sz="1400" dirty="0">
                <a:solidFill>
                  <a:srgbClr val="FF5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정렬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출력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KR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서버 로테이션 정보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이름 검색 </a:t>
            </a:r>
            <a:r>
              <a:rPr lang="ko-KR" altLang="en-US" sz="1400" dirty="0" err="1">
                <a:solidFill>
                  <a:srgbClr val="FF5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텔레그램</a:t>
            </a:r>
            <a:r>
              <a:rPr lang="ko-KR" altLang="en-US" sz="1400" dirty="0">
                <a:solidFill>
                  <a:srgbClr val="FF5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</a:t>
            </a:r>
            <a:endParaRPr lang="en-US" altLang="ko-KR" sz="1400" dirty="0">
              <a:solidFill>
                <a:srgbClr val="FF5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씬 전환 애니메이션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로딩 씬 추가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애니메이션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관련 정보 </a:t>
            </a:r>
            <a:r>
              <a:rPr lang="ko-KR" altLang="en-US" sz="1400" dirty="0">
                <a:solidFill>
                  <a:srgbClr val="FF5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그림출력</a:t>
            </a:r>
            <a:endParaRPr lang="en-US" altLang="ko-KR" sz="1400" dirty="0">
              <a:solidFill>
                <a:srgbClr val="FF5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8A16FB-D6CC-40F0-9977-FABF040FFF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48" y="-101021"/>
            <a:ext cx="5960693" cy="7060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87348-C527-4200-8A40-0A30D361E166}"/>
              </a:ext>
            </a:extLst>
          </p:cNvPr>
          <p:cNvSpPr txBox="1"/>
          <p:nvPr/>
        </p:nvSpPr>
        <p:spPr>
          <a:xfrm>
            <a:off x="7871948" y="5987599"/>
            <a:ext cx="432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</a:t>
            </a:r>
            <a:r>
              <a:rPr lang="en-US" altLang="ko-KR" i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Bold</a:t>
            </a:r>
            <a:r>
              <a:rPr lang="ko-KR" altLang="en-US" i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처리는 교수님 필수 개발 요구사항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E48E69-E76E-4634-BDDA-8ECCABB3BD94}"/>
              </a:ext>
            </a:extLst>
          </p:cNvPr>
          <p:cNvGrpSpPr/>
          <p:nvPr/>
        </p:nvGrpSpPr>
        <p:grpSpPr>
          <a:xfrm>
            <a:off x="0" y="-101021"/>
            <a:ext cx="12192000" cy="6858000"/>
            <a:chOff x="0" y="0"/>
            <a:chExt cx="12192000" cy="6858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AAA24D-AAAE-4818-8397-37B2545E0A70}"/>
                </a:ext>
              </a:extLst>
            </p:cNvPr>
            <p:cNvSpPr/>
            <p:nvPr/>
          </p:nvSpPr>
          <p:spPr>
            <a:xfrm>
              <a:off x="0" y="0"/>
              <a:ext cx="12192000" cy="37322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7F8EA7-BCC3-49FB-AB03-7288DC9AEED9}"/>
                </a:ext>
              </a:extLst>
            </p:cNvPr>
            <p:cNvSpPr/>
            <p:nvPr/>
          </p:nvSpPr>
          <p:spPr>
            <a:xfrm>
              <a:off x="0" y="6484778"/>
              <a:ext cx="12192000" cy="37322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99206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F95625C9-1C4F-497B-B9AC-B62299EA1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3065ECEB-A37F-4788-90A1-099BDAAD14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582079"/>
              </p:ext>
            </p:extLst>
          </p:nvPr>
        </p:nvGraphicFramePr>
        <p:xfrm>
          <a:off x="0" y="1"/>
          <a:ext cx="1371064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4" imgW="24380640" imgH="12088800" progId="">
                  <p:embed/>
                </p:oleObj>
              </mc:Choice>
              <mc:Fallback>
                <p:oleObj r:id="rId4" imgW="24380640" imgH="12088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13710646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0" y="0"/>
            <a:ext cx="2032000" cy="801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2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A9F83-A663-4A82-8DCB-2725EC5AA217}"/>
              </a:ext>
            </a:extLst>
          </p:cNvPr>
          <p:cNvSpPr txBox="1"/>
          <p:nvPr/>
        </p:nvSpPr>
        <p:spPr>
          <a:xfrm>
            <a:off x="2494326" y="1417739"/>
            <a:ext cx="479570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게임 데이터 활용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접근 위한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API KEY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취득 신청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그래픽 리소스 수집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아이콘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티어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rPr>
              <a:t>	    ︙</a:t>
            </a:r>
          </a:p>
          <a:p>
            <a:pPr lvl="1"/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기획안 마감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 발표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Hub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remote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repository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10~11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3A5FA-4DC6-4B9F-9185-1DFDACB7A943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252370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10">
        <p:pull/>
      </p:transition>
    </mc:Choice>
    <mc:Fallback>
      <p:transition spd="med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16819DCD-8C8A-40C9-8B8F-8511F02AC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4757D44C-A67C-4132-80E5-2CC039BC69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979517"/>
              </p:ext>
            </p:extLst>
          </p:nvPr>
        </p:nvGraphicFramePr>
        <p:xfrm>
          <a:off x="0" y="1"/>
          <a:ext cx="1371064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4" imgW="24380640" imgH="12088800" progId="">
                  <p:embed/>
                </p:oleObj>
              </mc:Choice>
              <mc:Fallback>
                <p:oleObj r:id="rId4" imgW="24380640" imgH="12088800" progId="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065ECEB-A37F-4788-90A1-099BDAAD14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13710646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2032000" y="0"/>
            <a:ext cx="2032000" cy="801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4AE35-1217-4DB4-886D-33712A5F91F5}"/>
              </a:ext>
            </a:extLst>
          </p:cNvPr>
          <p:cNvSpPr txBox="1"/>
          <p:nvPr/>
        </p:nvSpPr>
        <p:spPr>
          <a:xfrm>
            <a:off x="4667077" y="1417739"/>
            <a:ext cx="498865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GUI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활용한 윈도우 구성 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Tab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앱 기능 분기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tkinter.ttk</a:t>
            </a: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아이템 검색 및 출력 기능 구현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 및 출력 기능 구현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 리소스 수집 및 제작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11~12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EBECC-3CF8-4C18-BF04-C0D6FBF26440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992111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D0C1F335-0D28-47A1-B626-84614BAF2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A941BD8D-6715-4876-8309-7F3516AE8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467785"/>
              </p:ext>
            </p:extLst>
          </p:nvPr>
        </p:nvGraphicFramePr>
        <p:xfrm>
          <a:off x="0" y="1"/>
          <a:ext cx="1371064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r:id="rId4" imgW="24380640" imgH="12088800" progId="">
                  <p:embed/>
                </p:oleObj>
              </mc:Choice>
              <mc:Fallback>
                <p:oleObj r:id="rId4" imgW="24380640" imgH="12088800" progId="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065ECEB-A37F-4788-90A1-099BDAAD14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13710646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4064000" y="0"/>
            <a:ext cx="2032000" cy="8013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5ADAB-A911-4A38-9BD1-1ADD0D7C5457}"/>
              </a:ext>
            </a:extLst>
          </p:cNvPr>
          <p:cNvSpPr txBox="1"/>
          <p:nvPr/>
        </p:nvSpPr>
        <p:spPr>
          <a:xfrm>
            <a:off x="6483845" y="1417739"/>
            <a:ext cx="498390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연동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검색  출력 정보 이미지 연동 보완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데이터 출력 정보 이미지 연동 및 보완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무료 챔피언 로테이션 표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상위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랭커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 표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승률 그래프 구현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12~13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4271F-0A7E-4861-AD6E-1460E9AFFBDF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3885647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5410F6E0-0673-496F-9D0C-0988046DB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34DBE206-9A92-4014-A154-4DC5BB32FC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467785"/>
              </p:ext>
            </p:extLst>
          </p:nvPr>
        </p:nvGraphicFramePr>
        <p:xfrm>
          <a:off x="0" y="1"/>
          <a:ext cx="1371064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r:id="rId4" imgW="24380640" imgH="12088800" progId="">
                  <p:embed/>
                </p:oleObj>
              </mc:Choice>
              <mc:Fallback>
                <p:oleObj r:id="rId4" imgW="24380640" imgH="12088800" progId="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065ECEB-A37F-4788-90A1-099BDAAD14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13710646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6096000" y="0"/>
            <a:ext cx="2032000" cy="8013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9C89C-F276-46CD-9CD0-0BE541ED8B82}"/>
              </a:ext>
            </a:extLst>
          </p:cNvPr>
          <p:cNvSpPr txBox="1"/>
          <p:nvPr/>
        </p:nvSpPr>
        <p:spPr>
          <a:xfrm>
            <a:off x="519265" y="1417739"/>
            <a:ext cx="51433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Plan B  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 유무 판단 → </a:t>
            </a: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API KEY </a:t>
            </a:r>
            <a:r>
              <a:rPr lang="ko-KR" altLang="en-US" sz="1400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발급 지연에 의한 네이버 도서 검색 기능 구현 </a:t>
            </a:r>
            <a:endParaRPr lang="en-US" altLang="ko-KR" sz="1400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13~14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F9EAF-D8D1-49B7-A99E-63194ED62D56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4BD8A-6AB2-4772-9FAF-FC082BEF2FD7}"/>
              </a:ext>
            </a:extLst>
          </p:cNvPr>
          <p:cNvSpPr txBox="1"/>
          <p:nvPr/>
        </p:nvSpPr>
        <p:spPr>
          <a:xfrm>
            <a:off x="11509248" y="61486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2510529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C0E76536-096B-4A32-A57F-0BD20802D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A374176B-8F3D-4792-8CDC-9BBB0CC907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467785"/>
              </p:ext>
            </p:extLst>
          </p:nvPr>
        </p:nvGraphicFramePr>
        <p:xfrm>
          <a:off x="0" y="1"/>
          <a:ext cx="1371064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r:id="rId4" imgW="24380640" imgH="12088800" progId="">
                  <p:embed/>
                </p:oleObj>
              </mc:Choice>
              <mc:Fallback>
                <p:oleObj r:id="rId4" imgW="24380640" imgH="12088800" progId="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3065ECEB-A37F-4788-90A1-099BDAAD14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13710646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8128000" y="0"/>
            <a:ext cx="2032000" cy="8013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C0C5E-D78F-4C02-9AA7-389B070CFB90}"/>
              </a:ext>
            </a:extLst>
          </p:cNvPr>
          <p:cNvSpPr txBox="1"/>
          <p:nvPr/>
        </p:nvSpPr>
        <p:spPr>
          <a:xfrm>
            <a:off x="4067813" y="1417739"/>
            <a:ext cx="358294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검색정보 </a:t>
            </a: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검색정보 </a:t>
            </a: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소프트웨어 미비점</a:t>
            </a: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추가기능 보완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C/C++ 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라이브러리 연동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텔레그램</a:t>
            </a: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봇  연동 알림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그래픽 요소 보완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B6B0B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 애니메이션</a:t>
            </a:r>
            <a:endParaRPr lang="en-US" altLang="ko-KR" dirty="0">
              <a:solidFill>
                <a:srgbClr val="B6B0B3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14~15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390C4E7-27B1-4FFE-A336-12E6F849655F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206F136-EE16-476D-B02C-57D13C287D6F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39786-738B-4E07-89D0-8D67B44BDA4A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1366155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361</Words>
  <Application>Microsoft Office PowerPoint</Application>
  <PresentationFormat>와이드스크린</PresentationFormat>
  <Paragraphs>115</Paragraphs>
  <Slides>10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HY헤드라인M</vt:lpstr>
      <vt:lpstr>나눔고딕</vt:lpstr>
      <vt:lpstr>나눔고딕 ExtraBold</vt:lpstr>
      <vt:lpstr>나눔바른고딕OTF</vt:lpstr>
      <vt:lpstr>맑은 고딕</vt:lpstr>
      <vt:lpstr>Arial</vt:lpstr>
      <vt:lpstr>Office 테마</vt:lpstr>
      <vt:lpstr>스크립트 언어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스크립트 언어</dc:title>
  <dc:creator>minsu Song</dc:creator>
  <cp:lastModifiedBy>minsu Song</cp:lastModifiedBy>
  <cp:revision>8</cp:revision>
  <dcterms:created xsi:type="dcterms:W3CDTF">2019-06-19T14:48:34Z</dcterms:created>
  <dcterms:modified xsi:type="dcterms:W3CDTF">2019-06-19T15:47:35Z</dcterms:modified>
</cp:coreProperties>
</file>